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7561263" cy="10693400"/>
  <p:notesSz cx="6735763" cy="986631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9">
          <p15:clr>
            <a:srgbClr val="A4A3A4"/>
          </p15:clr>
        </p15:guide>
        <p15:guide id="2" orient="horz" pos="6725">
          <p15:clr>
            <a:srgbClr val="A4A3A4"/>
          </p15:clr>
        </p15:guide>
        <p15:guide id="3" orient="horz" pos="3368">
          <p15:clr>
            <a:srgbClr val="A4A3A4"/>
          </p15:clr>
        </p15:guide>
        <p15:guide id="4" orient="horz" pos="11">
          <p15:clr>
            <a:srgbClr val="A4A3A4"/>
          </p15:clr>
        </p15:guide>
        <p15:guide id="5" orient="horz" pos="1145">
          <p15:clr>
            <a:srgbClr val="A4A3A4"/>
          </p15:clr>
        </p15:guide>
        <p15:guide id="6" orient="horz" pos="4457">
          <p15:clr>
            <a:srgbClr val="A4A3A4"/>
          </p15:clr>
        </p15:guide>
        <p15:guide id="7" orient="horz" pos="5591">
          <p15:clr>
            <a:srgbClr val="A4A3A4"/>
          </p15:clr>
        </p15:guide>
        <p15:guide id="8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DDD"/>
    <a:srgbClr val="FFFF66"/>
    <a:srgbClr val="602000"/>
    <a:srgbClr val="CC9900"/>
    <a:srgbClr val="F3740B"/>
    <a:srgbClr val="FFCC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43" d="100"/>
          <a:sy n="43" d="100"/>
        </p:scale>
        <p:origin x="2196" y="68"/>
      </p:cViewPr>
      <p:guideLst>
        <p:guide orient="horz" pos="2279"/>
        <p:guide orient="horz" pos="6725"/>
        <p:guide orient="horz" pos="3368"/>
        <p:guide orient="horz" pos="11"/>
        <p:guide orient="horz" pos="1145"/>
        <p:guide orient="horz" pos="4457"/>
        <p:guide orient="horz" pos="5591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6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385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45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2388" y="472787"/>
            <a:ext cx="5842913" cy="100597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93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72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650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2388" y="2750087"/>
            <a:ext cx="3915841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484250" y="2750087"/>
            <a:ext cx="3915842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27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393641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4" y="3391195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8" y="2393641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8" y="3391195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54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786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02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13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BE5E-49AD-4A1F-899F-27EDDE3EAFD8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636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4BE5E-49AD-4A1F-899F-27EDDE3EAFD8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BD8D6-8B9A-449D-A6F9-F5811F65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69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角丸四角形 1038"/>
          <p:cNvSpPr/>
          <p:nvPr/>
        </p:nvSpPr>
        <p:spPr>
          <a:xfrm rot="16200000">
            <a:off x="3213521" y="2498979"/>
            <a:ext cx="1112895" cy="7174836"/>
          </a:xfrm>
          <a:prstGeom prst="roundRect">
            <a:avLst>
              <a:gd name="adj" fmla="val 9296"/>
            </a:avLst>
          </a:prstGeom>
          <a:solidFill>
            <a:srgbClr val="FFDDD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025" name="グループ化 1024"/>
          <p:cNvGrpSpPr/>
          <p:nvPr/>
        </p:nvGrpSpPr>
        <p:grpSpPr>
          <a:xfrm>
            <a:off x="5868863" y="522164"/>
            <a:ext cx="1368152" cy="4824535"/>
            <a:chOff x="5868863" y="522164"/>
            <a:chExt cx="1368152" cy="4824535"/>
          </a:xfrm>
        </p:grpSpPr>
        <p:sp>
          <p:nvSpPr>
            <p:cNvPr id="2" name="正方形/長方形 1"/>
            <p:cNvSpPr/>
            <p:nvPr/>
          </p:nvSpPr>
          <p:spPr>
            <a:xfrm>
              <a:off x="5868863" y="522164"/>
              <a:ext cx="1368152" cy="4824535"/>
            </a:xfrm>
            <a:prstGeom prst="rect">
              <a:avLst/>
            </a:prstGeom>
            <a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PastelsSmooth/>
                        </a14:imgEffect>
                        <a14:imgEffect>
                          <a14:saturation sat="200000"/>
                        </a14:imgEffect>
                        <a14:imgEffect>
                          <a14:brightnessContrast bright="20000" contrast="20000"/>
                        </a14:imgEffect>
                      </a14:imgLayer>
                    </a14:imgProps>
                  </a:ext>
                </a:extLst>
              </a:blip>
              <a:tile tx="0" ty="0" sx="100000" sy="100000" flip="none" algn="tl"/>
            </a:blipFill>
            <a:ln w="60325" cmpd="thinThick">
              <a:solidFill>
                <a:srgbClr val="602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4" name="十字形 1023"/>
            <p:cNvSpPr/>
            <p:nvPr/>
          </p:nvSpPr>
          <p:spPr>
            <a:xfrm>
              <a:off x="5940871" y="666179"/>
              <a:ext cx="1224136" cy="4536506"/>
            </a:xfrm>
            <a:prstGeom prst="plus">
              <a:avLst>
                <a:gd name="adj" fmla="val 9539"/>
              </a:avLst>
            </a:prstGeom>
            <a:noFill/>
            <a:ln w="76200">
              <a:solidFill>
                <a:srgbClr val="602000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6172516" y="938572"/>
            <a:ext cx="1015663" cy="46805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b="1" dirty="0">
                <a:solidFill>
                  <a:schemeClr val="bg1"/>
                </a:solidFill>
                <a:effectLst>
                  <a:outerShdw blurRad="266700" sx="102000" sy="102000" algn="ctr" rotWithShape="0">
                    <a:prstClr val="black">
                      <a:alpha val="95000"/>
                    </a:prst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施設長　通信</a:t>
            </a:r>
            <a:endParaRPr kumimoji="1" lang="ja-JP" altLang="en-US" sz="6600" b="1" dirty="0">
              <a:solidFill>
                <a:schemeClr val="bg1"/>
              </a:solidFill>
              <a:effectLst>
                <a:outerShdw blurRad="266700" sx="102000" sy="102000" algn="ctr" rotWithShape="0">
                  <a:prstClr val="black">
                    <a:alpha val="95000"/>
                  </a:prst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22518" y="1361011"/>
            <a:ext cx="430887" cy="4885679"/>
          </a:xfrm>
          <a:prstGeom prst="rect">
            <a:avLst/>
          </a:prstGeom>
          <a:noFill/>
        </p:spPr>
        <p:txBody>
          <a:bodyPr vert="eaVert"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ja-JP" altLang="en-US" sz="1600" b="1" spc="-300" dirty="0">
                <a:ln w="11430"/>
                <a:effectLst>
                  <a:glow rad="25400">
                    <a:srgbClr val="FFC000"/>
                  </a:glo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皆さん、日ごろはコロナ対策にご協力感謝致します。</a:t>
            </a:r>
            <a:endParaRPr lang="en-US" altLang="ja-JP" sz="1600" b="1" spc="-300" dirty="0">
              <a:ln w="11430"/>
              <a:effectLst>
                <a:glow rad="25400">
                  <a:srgbClr val="FFC000"/>
                </a:glo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4248" y="388046"/>
            <a:ext cx="5508636" cy="50587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just"/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先日は、ついにローレルから感染者が出てしまいました。</a:t>
            </a:r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just"/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just"/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ローレルではすぐに同じ階にお住まいの皆様全員とスタッフのＰＣＲ検査をして、陰性の確認をしております。</a:t>
            </a:r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just"/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just"/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どこの、誰がと、気になる所ですが、皆様にお願いです。誰がかかったとか・・という詮索は決してせぬようお願い致します。</a:t>
            </a:r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just"/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just"/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今後、皆様の中からも万が一感染したとしても、ローレルは皆様をお守り致します。</a:t>
            </a:r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just"/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大切なのは、広めない事。うつらない、うつさない事。</a:t>
            </a:r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just"/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just"/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体調が、いつもと違うな・・。という方は、正直に早めにお伝え下さい。</a:t>
            </a:r>
            <a:endParaRPr lang="en-US" altLang="ja-JP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71192" y="136386"/>
            <a:ext cx="15121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発行年月日</a:t>
            </a:r>
            <a:endParaRPr kumimoji="1" lang="en-US" altLang="ja-JP" sz="11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2022</a:t>
            </a: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</a:t>
            </a: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16</a:t>
            </a: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</a:t>
            </a:r>
            <a:endParaRPr kumimoji="1" lang="ja-JP" altLang="en-US" sz="11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31" name="直線コネクタ 30"/>
          <p:cNvCxnSpPr>
            <a:cxnSpLocks/>
          </p:cNvCxnSpPr>
          <p:nvPr/>
        </p:nvCxnSpPr>
        <p:spPr>
          <a:xfrm>
            <a:off x="182551" y="5498431"/>
            <a:ext cx="7196161" cy="0"/>
          </a:xfrm>
          <a:prstGeom prst="line">
            <a:avLst/>
          </a:prstGeom>
          <a:ln w="76200">
            <a:solidFill>
              <a:srgbClr val="C00000"/>
            </a:solidFill>
          </a:ln>
          <a:effectLst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" name="正方形/長方形 1026"/>
          <p:cNvSpPr/>
          <p:nvPr/>
        </p:nvSpPr>
        <p:spPr>
          <a:xfrm>
            <a:off x="182551" y="136386"/>
            <a:ext cx="7196161" cy="10361645"/>
          </a:xfrm>
          <a:prstGeom prst="rect">
            <a:avLst/>
          </a:prstGeom>
          <a:noFill/>
          <a:ln w="76200">
            <a:solidFill>
              <a:srgbClr val="C0000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43" name="図 10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18214">
            <a:off x="6562039" y="8909943"/>
            <a:ext cx="905373" cy="58105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6BE2678-E43A-D8DC-DF90-FDB95080884F}"/>
              </a:ext>
            </a:extLst>
          </p:cNvPr>
          <p:cNvSpPr txBox="1"/>
          <p:nvPr/>
        </p:nvSpPr>
        <p:spPr>
          <a:xfrm>
            <a:off x="443071" y="5693512"/>
            <a:ext cx="67451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クイズに答えて　抽選で豪華プレゼント！</a:t>
            </a:r>
            <a:endParaRPr kumimoji="1" lang="en-US" altLang="ja-JP" sz="2800" b="1" dirty="0"/>
          </a:p>
          <a:p>
            <a:r>
              <a:rPr lang="ja-JP" altLang="en-US" sz="1800" b="1" dirty="0"/>
              <a:t>下のクイズの正解を書いて事務所の箱、又はスタッフに。</a:t>
            </a:r>
            <a:endParaRPr kumimoji="1" lang="ja-JP" altLang="en-US" sz="1600" b="1" dirty="0"/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A9653256-1754-BBBC-ED8F-558294EE4056}"/>
              </a:ext>
            </a:extLst>
          </p:cNvPr>
          <p:cNvCxnSpPr>
            <a:cxnSpLocks/>
          </p:cNvCxnSpPr>
          <p:nvPr/>
        </p:nvCxnSpPr>
        <p:spPr>
          <a:xfrm>
            <a:off x="0" y="9739188"/>
            <a:ext cx="7561263" cy="0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  <a:effectLst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9AB7872-8900-B02C-BD97-1948E023A0C9}"/>
              </a:ext>
            </a:extLst>
          </p:cNvPr>
          <p:cNvSpPr txBox="1"/>
          <p:nvPr/>
        </p:nvSpPr>
        <p:spPr>
          <a:xfrm>
            <a:off x="182551" y="9989342"/>
            <a:ext cx="6745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名前　　　　　　　　　　　　　　　　　　　　　　答え　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8A7FF99-6502-9B07-0C17-DC3A5660951E}"/>
              </a:ext>
            </a:extLst>
          </p:cNvPr>
          <p:cNvSpPr txBox="1"/>
          <p:nvPr/>
        </p:nvSpPr>
        <p:spPr>
          <a:xfrm>
            <a:off x="2993092" y="9564174"/>
            <a:ext cx="1258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切り取り</a:t>
            </a:r>
          </a:p>
        </p:txBody>
      </p:sp>
      <p:graphicFrame>
        <p:nvGraphicFramePr>
          <p:cNvPr id="21" name="表 26">
            <a:extLst>
              <a:ext uri="{FF2B5EF4-FFF2-40B4-BE49-F238E27FC236}">
                <a16:creationId xmlns:a16="http://schemas.microsoft.com/office/drawing/2014/main" id="{820DC6DD-EC16-40C7-5D7A-E0D48229C8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514141"/>
              </p:ext>
            </p:extLst>
          </p:nvPr>
        </p:nvGraphicFramePr>
        <p:xfrm>
          <a:off x="324248" y="6973102"/>
          <a:ext cx="2673460" cy="2553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692">
                  <a:extLst>
                    <a:ext uri="{9D8B030D-6E8A-4147-A177-3AD203B41FA5}">
                      <a16:colId xmlns:a16="http://schemas.microsoft.com/office/drawing/2014/main" val="2605281542"/>
                    </a:ext>
                  </a:extLst>
                </a:gridCol>
                <a:gridCol w="534692">
                  <a:extLst>
                    <a:ext uri="{9D8B030D-6E8A-4147-A177-3AD203B41FA5}">
                      <a16:colId xmlns:a16="http://schemas.microsoft.com/office/drawing/2014/main" val="591586638"/>
                    </a:ext>
                  </a:extLst>
                </a:gridCol>
                <a:gridCol w="534692">
                  <a:extLst>
                    <a:ext uri="{9D8B030D-6E8A-4147-A177-3AD203B41FA5}">
                      <a16:colId xmlns:a16="http://schemas.microsoft.com/office/drawing/2014/main" val="2896371449"/>
                    </a:ext>
                  </a:extLst>
                </a:gridCol>
                <a:gridCol w="534692">
                  <a:extLst>
                    <a:ext uri="{9D8B030D-6E8A-4147-A177-3AD203B41FA5}">
                      <a16:colId xmlns:a16="http://schemas.microsoft.com/office/drawing/2014/main" val="3523994986"/>
                    </a:ext>
                  </a:extLst>
                </a:gridCol>
                <a:gridCol w="534692">
                  <a:extLst>
                    <a:ext uri="{9D8B030D-6E8A-4147-A177-3AD203B41FA5}">
                      <a16:colId xmlns:a16="http://schemas.microsoft.com/office/drawing/2014/main" val="1061843230"/>
                    </a:ext>
                  </a:extLst>
                </a:gridCol>
              </a:tblGrid>
              <a:tr h="510796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4171257"/>
                  </a:ext>
                </a:extLst>
              </a:tr>
              <a:tr h="510796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8549973"/>
                  </a:ext>
                </a:extLst>
              </a:tr>
              <a:tr h="510796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994621"/>
                  </a:ext>
                </a:extLst>
              </a:tr>
              <a:tr h="510796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61299"/>
                  </a:ext>
                </a:extLst>
              </a:tr>
              <a:tr h="510796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1639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442999"/>
      </p:ext>
    </p:extLst>
  </p:cSld>
  <p:clrMapOvr>
    <a:masterClrMapping/>
  </p:clrMapOvr>
</p:sld>
</file>

<file path=ppt/theme/theme1.xml><?xml version="1.0" encoding="utf-8"?>
<a:theme xmlns:a="http://schemas.openxmlformats.org/drawingml/2006/main" name="A4サイズ新規ファイル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SXHash xmlns="1119c2e5-8fb9-4d5f-baf1-202c530f2c34" xsi:nil="true"/>
    <IntlLangReviewDate xmlns="1119c2e5-8fb9-4d5f-baf1-202c530f2c34" xsi:nil="true"/>
    <PrimaryImageGen xmlns="1119c2e5-8fb9-4d5f-baf1-202c530f2c34">false</PrimaryImageGen>
    <TPInstallLocation xmlns="1119c2e5-8fb9-4d5f-baf1-202c530f2c34" xsi:nil="true"/>
    <IntlLangReview xmlns="1119c2e5-8fb9-4d5f-baf1-202c530f2c34" xsi:nil="true"/>
    <LocPublishedDependentAssetsLookup xmlns="1119c2e5-8fb9-4d5f-baf1-202c530f2c34" xsi:nil="true"/>
    <Manager xmlns="1119c2e5-8fb9-4d5f-baf1-202c530f2c34" xsi:nil="true"/>
    <NumericId xmlns="1119c2e5-8fb9-4d5f-baf1-202c530f2c34" xsi:nil="true"/>
    <OOCacheId xmlns="1119c2e5-8fb9-4d5f-baf1-202c530f2c34" xsi:nil="true"/>
    <AverageRating xmlns="1119c2e5-8fb9-4d5f-baf1-202c530f2c34" xsi:nil="true"/>
    <CSXUpdate xmlns="1119c2e5-8fb9-4d5f-baf1-202c530f2c34">false</CSXUpdate>
    <APDescription xmlns="1119c2e5-8fb9-4d5f-baf1-202c530f2c34" xsi:nil="true"/>
    <FeatureTagsTaxHTField0 xmlns="1119c2e5-8fb9-4d5f-baf1-202c530f2c34">
      <Terms xmlns="http://schemas.microsoft.com/office/infopath/2007/PartnerControls"/>
    </FeatureTagsTaxHTField0>
    <IntlLangReviewer xmlns="1119c2e5-8fb9-4d5f-baf1-202c530f2c34" xsi:nil="true"/>
    <OpenTemplate xmlns="1119c2e5-8fb9-4d5f-baf1-202c530f2c34">true</OpenTemplate>
    <TaxCatchAll xmlns="1119c2e5-8fb9-4d5f-baf1-202c530f2c34"/>
    <ApprovalLog xmlns="1119c2e5-8fb9-4d5f-baf1-202c530f2c34" xsi:nil="true"/>
    <TPComponent xmlns="1119c2e5-8fb9-4d5f-baf1-202c530f2c34" xsi:nil="true"/>
    <EditorialTags xmlns="1119c2e5-8fb9-4d5f-baf1-202c530f2c34" xsi:nil="true"/>
    <LastModifiedDateTime xmlns="1119c2e5-8fb9-4d5f-baf1-202c530f2c34" xsi:nil="true"/>
    <LegacyData xmlns="1119c2e5-8fb9-4d5f-baf1-202c530f2c34" xsi:nil="true"/>
    <TPLaunchHelpLink xmlns="1119c2e5-8fb9-4d5f-baf1-202c530f2c34" xsi:nil="true"/>
    <LocComments xmlns="1119c2e5-8fb9-4d5f-baf1-202c530f2c34" xsi:nil="true"/>
    <LocProcessedForMarketsLookup xmlns="1119c2e5-8fb9-4d5f-baf1-202c530f2c34" xsi:nil="true"/>
    <Milestone xmlns="1119c2e5-8fb9-4d5f-baf1-202c530f2c34">Beta 1</Milestone>
    <BusinessGroup xmlns="1119c2e5-8fb9-4d5f-baf1-202c530f2c34" xsi:nil="true"/>
    <Providers xmlns="1119c2e5-8fb9-4d5f-baf1-202c530f2c34" xsi:nil="true"/>
    <RecommendationsModifier xmlns="1119c2e5-8fb9-4d5f-baf1-202c530f2c34" xsi:nil="true"/>
    <SourceTitle xmlns="1119c2e5-8fb9-4d5f-baf1-202c530f2c34" xsi:nil="true"/>
    <HandoffToMSDN xmlns="1119c2e5-8fb9-4d5f-baf1-202c530f2c34" xsi:nil="true"/>
    <LocOverallHandbackStatusLookup xmlns="1119c2e5-8fb9-4d5f-baf1-202c530f2c34" xsi:nil="true"/>
    <DirectSourceMarket xmlns="1119c2e5-8fb9-4d5f-baf1-202c530f2c34" xsi:nil="true"/>
    <APEditor xmlns="1119c2e5-8fb9-4d5f-baf1-202c530f2c34">
      <UserInfo>
        <DisplayName/>
        <AccountId xsi:nil="true"/>
        <AccountType/>
      </UserInfo>
    </APEditor>
    <LocNewPublishedVersionLookup xmlns="1119c2e5-8fb9-4d5f-baf1-202c530f2c34" xsi:nil="true"/>
    <SubmitterId xmlns="1119c2e5-8fb9-4d5f-baf1-202c530f2c34" xsi:nil="true"/>
    <TemplateStatus xmlns="1119c2e5-8fb9-4d5f-baf1-202c530f2c34">Complete</TemplateStatus>
    <UAProjectedTotalWords xmlns="1119c2e5-8fb9-4d5f-baf1-202c530f2c34" xsi:nil="true"/>
    <Provider xmlns="1119c2e5-8fb9-4d5f-baf1-202c530f2c34" xsi:nil="true"/>
    <CSXSubmissionDate xmlns="1119c2e5-8fb9-4d5f-baf1-202c530f2c34" xsi:nil="true"/>
    <BlockPublish xmlns="1119c2e5-8fb9-4d5f-baf1-202c530f2c34" xsi:nil="true"/>
    <BugNumber xmlns="1119c2e5-8fb9-4d5f-baf1-202c530f2c34" xsi:nil="true"/>
    <TPLaunchHelpLinkType xmlns="1119c2e5-8fb9-4d5f-baf1-202c530f2c34">Template</TPLaunchHelpLinkType>
    <PublishStatusLookup xmlns="1119c2e5-8fb9-4d5f-baf1-202c530f2c34">
      <Value>452407</Value>
      <Value>502630</Value>
    </PublishStatusLookup>
    <ScenarioTagsTaxHTField0 xmlns="1119c2e5-8fb9-4d5f-baf1-202c530f2c34">
      <Terms xmlns="http://schemas.microsoft.com/office/infopath/2007/PartnerControls"/>
    </ScenarioTagsTaxHTField0>
    <TimesCloned xmlns="1119c2e5-8fb9-4d5f-baf1-202c530f2c34" xsi:nil="true"/>
    <IsDeleted xmlns="1119c2e5-8fb9-4d5f-baf1-202c530f2c34">false</IsDeleted>
    <OriginAsset xmlns="1119c2e5-8fb9-4d5f-baf1-202c530f2c34" xsi:nil="true"/>
    <UALocComments xmlns="1119c2e5-8fb9-4d5f-baf1-202c530f2c34" xsi:nil="true"/>
    <UALocRecommendation xmlns="1119c2e5-8fb9-4d5f-baf1-202c530f2c34">Localize</UALocRecommendation>
    <DSATActionTaken xmlns="1119c2e5-8fb9-4d5f-baf1-202c530f2c34" xsi:nil="true"/>
    <MachineTranslated xmlns="1119c2e5-8fb9-4d5f-baf1-202c530f2c34">false</MachineTranslated>
    <OutputCachingOn xmlns="1119c2e5-8fb9-4d5f-baf1-202c530f2c34">false</OutputCachingOn>
    <ParentAssetId xmlns="1119c2e5-8fb9-4d5f-baf1-202c530f2c34" xsi:nil="true"/>
    <APAuthor xmlns="1119c2e5-8fb9-4d5f-baf1-202c530f2c34">
      <UserInfo>
        <DisplayName>System Account</DisplayName>
        <AccountId>1073741823</AccountId>
        <AccountType/>
      </UserInfo>
    </APAuthor>
    <ClipArtFilename xmlns="1119c2e5-8fb9-4d5f-baf1-202c530f2c34" xsi:nil="true"/>
    <LocOverallLocStatusLookup xmlns="1119c2e5-8fb9-4d5f-baf1-202c530f2c34" xsi:nil="true"/>
    <LocOverallPreviewStatusLookup xmlns="1119c2e5-8fb9-4d5f-baf1-202c530f2c34" xsi:nil="true"/>
    <IntlLocPriority xmlns="1119c2e5-8fb9-4d5f-baf1-202c530f2c34" xsi:nil="true"/>
    <ApprovalStatus xmlns="1119c2e5-8fb9-4d5f-baf1-202c530f2c34">InProgress</ApprovalStatus>
    <LocManualTestRequired xmlns="1119c2e5-8fb9-4d5f-baf1-202c530f2c34" xsi:nil="true"/>
    <TPNamespace xmlns="1119c2e5-8fb9-4d5f-baf1-202c530f2c34" xsi:nil="true"/>
    <TemplateTemplateType xmlns="1119c2e5-8fb9-4d5f-baf1-202c530f2c34">PowerPoint 12 Default</TemplateTemplateType>
    <UANotes xmlns="1119c2e5-8fb9-4d5f-baf1-202c530f2c34" xsi:nil="true"/>
    <ThumbnailAssetId xmlns="1119c2e5-8fb9-4d5f-baf1-202c530f2c34" xsi:nil="true"/>
    <AssetId xmlns="1119c2e5-8fb9-4d5f-baf1-202c530f2c34">TP102773758</AssetId>
    <AssetType xmlns="1119c2e5-8fb9-4d5f-baf1-202c530f2c34" xsi:nil="true"/>
    <TPClientViewer xmlns="1119c2e5-8fb9-4d5f-baf1-202c530f2c34" xsi:nil="true"/>
    <TPFriendlyName xmlns="1119c2e5-8fb9-4d5f-baf1-202c530f2c34" xsi:nil="true"/>
    <PlannedPubDate xmlns="1119c2e5-8fb9-4d5f-baf1-202c530f2c34" xsi:nil="true"/>
    <PolicheckWords xmlns="1119c2e5-8fb9-4d5f-baf1-202c530f2c34" xsi:nil="true"/>
    <TPCommandLine xmlns="1119c2e5-8fb9-4d5f-baf1-202c530f2c34" xsi:nil="true"/>
    <LocOverallPublishStatusLookup xmlns="1119c2e5-8fb9-4d5f-baf1-202c530f2c34" xsi:nil="true"/>
    <LocPublishedLinkedAssetsLookup xmlns="1119c2e5-8fb9-4d5f-baf1-202c530f2c34" xsi:nil="true"/>
    <CrawlForDependencies xmlns="1119c2e5-8fb9-4d5f-baf1-202c530f2c34">false</CrawlForDependencies>
    <InternalTagsTaxHTField0 xmlns="1119c2e5-8fb9-4d5f-baf1-202c530f2c34">
      <Terms xmlns="http://schemas.microsoft.com/office/infopath/2007/PartnerControls"/>
    </InternalTagsTaxHTField0>
    <MarketSpecific xmlns="1119c2e5-8fb9-4d5f-baf1-202c530f2c34" xsi:nil="true"/>
    <LastHandOff xmlns="1119c2e5-8fb9-4d5f-baf1-202c530f2c34" xsi:nil="true"/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VoteCount xmlns="1119c2e5-8fb9-4d5f-baf1-202c530f2c34" xsi:nil="true"/>
    <ContentItem xmlns="1119c2e5-8fb9-4d5f-baf1-202c530f2c34" xsi:nil="true"/>
    <Markets xmlns="1119c2e5-8fb9-4d5f-baf1-202c530f2c34"/>
    <OriginalSourceMarket xmlns="1119c2e5-8fb9-4d5f-baf1-202c530f2c34" xsi:nil="true"/>
    <PublishTargets xmlns="1119c2e5-8fb9-4d5f-baf1-202c530f2c34">OfficeOnline</PublishTargets>
    <ShowIn xmlns="1119c2e5-8fb9-4d5f-baf1-202c530f2c34">Show everywhere</ShowIn>
    <UACurrentWords xmlns="1119c2e5-8fb9-4d5f-baf1-202c530f2c34" xsi:nil="true"/>
    <TPApplication xmlns="1119c2e5-8fb9-4d5f-baf1-202c530f2c34" xsi:nil="true"/>
    <AssetExpire xmlns="1119c2e5-8fb9-4d5f-baf1-202c530f2c34">2100-01-01T00:00:00+00:00</AssetExpire>
    <CampaignTagsTaxHTField0 xmlns="1119c2e5-8fb9-4d5f-baf1-202c530f2c34">
      <Terms xmlns="http://schemas.microsoft.com/office/infopath/2007/PartnerControls"/>
    </CampaignTagsTaxHTField0>
    <LocLastLocAttemptVersionLookup xmlns="1119c2e5-8fb9-4d5f-baf1-202c530f2c34">134638</LocLastLocAttemptVersionLookup>
    <LocLastLocAttemptVersionTypeLookup xmlns="1119c2e5-8fb9-4d5f-baf1-202c530f2c34" xsi:nil="true"/>
    <AssetStart xmlns="1119c2e5-8fb9-4d5f-baf1-202c530f2c34">2011-11-08T08:02:44+00:00</AssetStart>
    <TPExecutable xmlns="1119c2e5-8fb9-4d5f-baf1-202c530f2c34" xsi:nil="true"/>
    <FriendlyTitle xmlns="1119c2e5-8fb9-4d5f-baf1-202c530f2c34" xsi:nil="true"/>
    <LocRecommendedHandoff xmlns="1119c2e5-8fb9-4d5f-baf1-202c530f2c34" xsi:nil="true"/>
    <TPAppVersion xmlns="1119c2e5-8fb9-4d5f-baf1-202c530f2c34" xsi:nil="true"/>
    <AcquiredFrom xmlns="1119c2e5-8fb9-4d5f-baf1-202c530f2c34">Internal MS</AcquiredFrom>
    <IsSearchable xmlns="1119c2e5-8fb9-4d5f-baf1-202c530f2c34">true</IsSearchable>
    <CSXSubmissionMarket xmlns="1119c2e5-8fb9-4d5f-baf1-202c530f2c34" xsi:nil="true"/>
    <Downloads xmlns="1119c2e5-8fb9-4d5f-baf1-202c530f2c34">0</Downloads>
    <EditorialStatus xmlns="1119c2e5-8fb9-4d5f-baf1-202c530f2c34">Complete</EditorialStatus>
    <ArtSampleDocs xmlns="1119c2e5-8fb9-4d5f-baf1-202c530f2c34" xsi:nil="true"/>
    <TrustLevel xmlns="1119c2e5-8fb9-4d5f-baf1-202c530f2c34">1 Microsoft Managed Content</TrustLevel>
    <OriginalRelease xmlns="1119c2e5-8fb9-4d5f-baf1-202c530f2c34">14</OriginalRelease>
    <LocMarketGroupTiers2 xmlns="1119c2e5-8fb9-4d5f-baf1-202c530f2c3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840D43-14B8-43E3-8CA8-19AE36AD9802}">
  <ds:schemaRefs>
    <ds:schemaRef ds:uri="http://schemas.microsoft.com/office/2006/documentManagement/types"/>
    <ds:schemaRef ds:uri="1119c2e5-8fb9-4d5f-baf1-202c530f2c3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DB42A9F-2E04-412D-8E81-6BFEFE3599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CE2510-1606-40A0-9653-2036505C74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学級新聞 5月</Template>
  <TotalTime>178</TotalTime>
  <Words>180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A4サイズ新規ファイル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net945tiss</dc:creator>
  <cp:lastModifiedBy>net945tiss</cp:lastModifiedBy>
  <cp:revision>4</cp:revision>
  <cp:lastPrinted>2022-05-16T05:12:34Z</cp:lastPrinted>
  <dcterms:created xsi:type="dcterms:W3CDTF">2022-05-16T02:05:02Z</dcterms:created>
  <dcterms:modified xsi:type="dcterms:W3CDTF">2022-05-16T05:12:36Z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</Properties>
</file>